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8" r:id="rId3"/>
    <p:sldId id="377" r:id="rId4"/>
    <p:sldId id="351" r:id="rId5"/>
    <p:sldId id="352" r:id="rId6"/>
    <p:sldId id="369" r:id="rId7"/>
    <p:sldId id="370" r:id="rId8"/>
    <p:sldId id="371" r:id="rId9"/>
    <p:sldId id="372" r:id="rId10"/>
    <p:sldId id="373" r:id="rId11"/>
    <p:sldId id="353" r:id="rId12"/>
    <p:sldId id="374" r:id="rId13"/>
    <p:sldId id="375" r:id="rId14"/>
    <p:sldId id="376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EwKUUjI2h00" TargetMode="External"/><Relationship Id="rId2" Type="http://schemas.openxmlformats.org/officeDocument/2006/relationships/video" Target="https://www.youtube.com/embed/EwKUUjI2h00?feature=oembed" TargetMode="External"/><Relationship Id="rId1" Type="http://schemas.openxmlformats.org/officeDocument/2006/relationships/video" Target="https://www.youtube.com/embed/LYd4R0cSTSI?feature=oembed" TargetMode="External"/><Relationship Id="rId6" Type="http://schemas.openxmlformats.org/officeDocument/2006/relationships/hyperlink" Target="https://youtu.be/LYd4R0cSTSI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8iFevqKSlo?feature=oembed" TargetMode="External"/><Relationship Id="rId4" Type="http://schemas.openxmlformats.org/officeDocument/2006/relationships/hyperlink" Target="https://www.youtube.com/watch?v=z8iFevqKSl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스테이지 플로우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49" y="4280344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한 번에 몰려오는 적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분 주기로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한 번에 </a:t>
            </a:r>
            <a:r>
              <a:rPr lang="en-US" altLang="ko-KR" sz="2200" b="1" dirty="0"/>
              <a:t>5</a:t>
            </a:r>
            <a:r>
              <a:rPr lang="ko-KR" altLang="en-US" sz="2200" b="1" dirty="0"/>
              <a:t>초의 시간 차를 두고 총 </a:t>
            </a:r>
            <a:r>
              <a:rPr lang="en-US" altLang="ko-KR" sz="2200" b="1" dirty="0"/>
              <a:t>4</a:t>
            </a:r>
            <a:r>
              <a:rPr lang="ko-KR" altLang="en-US" sz="2200" b="1" dirty="0"/>
              <a:t>번 돌진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5</a:t>
            </a:r>
            <a:r>
              <a:rPr lang="ko-KR" altLang="en-US" sz="2200" b="1" dirty="0"/>
              <a:t>분에 중간 보스 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840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10</a:t>
            </a:r>
            <a:r>
              <a:rPr lang="ko-KR" altLang="en-US" sz="2200" b="1" dirty="0"/>
              <a:t>분에 최종 보스 등장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몬스터 모두 제거 후 계속해서 소환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홀수 분에 엘리트 </a:t>
            </a:r>
            <a:r>
              <a:rPr lang="en-US" altLang="ko-KR" sz="2200" b="1" dirty="0"/>
              <a:t>enemy </a:t>
            </a:r>
            <a:r>
              <a:rPr lang="ko-KR" altLang="en-US" sz="2200" b="1" dirty="0"/>
              <a:t>소환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0036A-F025-41C6-8BC6-373F00D3865A}"/>
              </a:ext>
            </a:extLst>
          </p:cNvPr>
          <p:cNvSpPr txBox="1"/>
          <p:nvPr/>
        </p:nvSpPr>
        <p:spPr>
          <a:xfrm>
            <a:off x="1123948" y="5131688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2</a:t>
            </a:r>
            <a:r>
              <a:rPr lang="ko-KR" altLang="en-US" sz="2200" b="1" dirty="0"/>
              <a:t>스테이지 원거리 공격하는 </a:t>
            </a:r>
            <a:r>
              <a:rPr lang="en-US" altLang="ko-KR" sz="2200" b="1" dirty="0"/>
              <a:t>enemy</a:t>
            </a:r>
            <a:r>
              <a:rPr lang="ko-KR" altLang="en-US" sz="2200" b="1" dirty="0"/>
              <a:t> 등장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95D53-B339-47AD-AC71-D43F1BE4D38C}"/>
              </a:ext>
            </a:extLst>
          </p:cNvPr>
          <p:cNvSpPr txBox="1"/>
          <p:nvPr/>
        </p:nvSpPr>
        <p:spPr>
          <a:xfrm>
            <a:off x="1123948" y="5983032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3</a:t>
            </a:r>
            <a:r>
              <a:rPr lang="ko-KR" altLang="en-US" sz="2200" b="1" dirty="0"/>
              <a:t>스테이지 맵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패턴 추가</a:t>
            </a:r>
          </a:p>
        </p:txBody>
      </p:sp>
    </p:spTree>
    <p:extLst>
      <p:ext uri="{BB962C8B-B14F-4D97-AF65-F5344CB8AC3E}">
        <p14:creationId xmlns:p14="http://schemas.microsoft.com/office/powerpoint/2010/main" val="283090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종류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71367-9537-463C-BD8B-0F8FC59B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675"/>
            <a:ext cx="4676080" cy="2634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970EC5-0C62-4A9B-81A6-AE046B298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2217208"/>
            <a:ext cx="4676080" cy="26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조합 추가</a:t>
            </a:r>
          </a:p>
        </p:txBody>
      </p:sp>
      <p:pic>
        <p:nvPicPr>
          <p:cNvPr id="3" name="온라인 미디어 2" title="lightning boomerang">
            <a:hlinkClick r:id="" action="ppaction://media"/>
            <a:extLst>
              <a:ext uri="{FF2B5EF4-FFF2-40B4-BE49-F238E27FC236}">
                <a16:creationId xmlns:a16="http://schemas.microsoft.com/office/drawing/2014/main" id="{859A5C5A-9562-4DC7-91C6-64A432D0DD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2225675"/>
            <a:ext cx="4701622" cy="2656416"/>
          </a:xfrm>
          <a:prstGeom prst="rect">
            <a:avLst/>
          </a:prstGeom>
        </p:spPr>
      </p:pic>
      <p:pic>
        <p:nvPicPr>
          <p:cNvPr id="5" name="온라인 미디어 4" title="perba">
            <a:hlinkClick r:id="" action="ppaction://media"/>
            <a:extLst>
              <a:ext uri="{FF2B5EF4-FFF2-40B4-BE49-F238E27FC236}">
                <a16:creationId xmlns:a16="http://schemas.microsoft.com/office/drawing/2014/main" id="{40918D44-FA20-42AC-A2E5-10758BC4AE1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96000" y="2225675"/>
            <a:ext cx="4722518" cy="2656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DC9AF-E021-42CD-9C17-42279DC0BF94}"/>
              </a:ext>
            </a:extLst>
          </p:cNvPr>
          <p:cNvSpPr txBox="1"/>
          <p:nvPr/>
        </p:nvSpPr>
        <p:spPr>
          <a:xfrm>
            <a:off x="838200" y="5232412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https://youtu.be/LYd4R0cSTSI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7C5A4-BE28-4577-BEDD-35D34C2E11A7}"/>
              </a:ext>
            </a:extLst>
          </p:cNvPr>
          <p:cNvSpPr txBox="1"/>
          <p:nvPr/>
        </p:nvSpPr>
        <p:spPr>
          <a:xfrm>
            <a:off x="6096000" y="5232412"/>
            <a:ext cx="54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https://www.youtube.com/watch?v=EwKUUjI2h00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0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조합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C1FCB-8F9A-4840-B75A-79003A66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499"/>
            <a:ext cx="9045724" cy="320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D2BA52-C95A-4B45-96D3-E348C378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104704"/>
            <a:ext cx="4495800" cy="2017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9A3249-33F7-437A-92F1-EFEB245E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546" y="2104704"/>
            <a:ext cx="5774257" cy="3514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CF5A64-C588-4F8F-8B38-BE9A266E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346554"/>
            <a:ext cx="4495800" cy="12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Exp Collector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B3FF1F-E6F5-4947-B84C-540C9A1D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63139"/>
            <a:ext cx="5559268" cy="31317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59F584-4307-4F6F-B017-3346AFBC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0" y="1863139"/>
            <a:ext cx="5298408" cy="31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개발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 </a:t>
            </a:r>
            <a:r>
              <a:rPr lang="ko-KR" altLang="en-US" sz="2200" b="1" dirty="0"/>
              <a:t>종류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55246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 </a:t>
            </a:r>
            <a:r>
              <a:rPr lang="ko-KR" altLang="en-US" sz="2200" b="1" dirty="0"/>
              <a:t>소환되는 수 조정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280344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자석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폭탄과 같은 필드 아이템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36A73-C5E2-4591-8B68-74044EB8FD3C}"/>
              </a:ext>
            </a:extLst>
          </p:cNvPr>
          <p:cNvSpPr txBox="1"/>
          <p:nvPr/>
        </p:nvSpPr>
        <p:spPr>
          <a:xfrm>
            <a:off x="1123950" y="514645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UI, UX </a:t>
            </a:r>
            <a:r>
              <a:rPr lang="ko-KR" altLang="en-US" sz="2200" b="1" dirty="0"/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5CC47-DA5F-4764-913A-554A092FD91A}"/>
              </a:ext>
            </a:extLst>
          </p:cNvPr>
          <p:cNvSpPr txBox="1"/>
          <p:nvPr/>
        </p:nvSpPr>
        <p:spPr>
          <a:xfrm>
            <a:off x="1123950" y="341423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2, 3</a:t>
            </a:r>
            <a:r>
              <a:rPr lang="ko-KR" altLang="en-US" sz="2200" b="1" dirty="0"/>
              <a:t>스테이지 완성</a:t>
            </a:r>
          </a:p>
        </p:txBody>
      </p:sp>
    </p:spTree>
    <p:extLst>
      <p:ext uri="{BB962C8B-B14F-4D97-AF65-F5344CB8AC3E}">
        <p14:creationId xmlns:p14="http://schemas.microsoft.com/office/powerpoint/2010/main" val="57335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해상도 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55246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</a:t>
            </a:r>
            <a:endParaRPr lang="ko-KR" altLang="en-US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280344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무기 종류 및 조합 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36A73-C5E2-4591-8B68-74044EB8FD3C}"/>
              </a:ext>
            </a:extLst>
          </p:cNvPr>
          <p:cNvSpPr txBox="1"/>
          <p:nvPr/>
        </p:nvSpPr>
        <p:spPr>
          <a:xfrm>
            <a:off x="1123950" y="514645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그 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5CC47-DA5F-4764-913A-554A092FD91A}"/>
              </a:ext>
            </a:extLst>
          </p:cNvPr>
          <p:cNvSpPr txBox="1"/>
          <p:nvPr/>
        </p:nvSpPr>
        <p:spPr>
          <a:xfrm>
            <a:off x="1123950" y="341423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스테이지 플로우 구성</a:t>
            </a:r>
          </a:p>
        </p:txBody>
      </p:sp>
    </p:spTree>
    <p:extLst>
      <p:ext uri="{BB962C8B-B14F-4D97-AF65-F5344CB8AC3E}">
        <p14:creationId xmlns:p14="http://schemas.microsoft.com/office/powerpoint/2010/main" val="293863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Gemini </a:t>
            </a:r>
            <a:r>
              <a:rPr lang="ko-KR" altLang="en-US" b="1" dirty="0"/>
              <a:t>분석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8AE5D7-8DC3-460C-95BB-A0C3D011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2062"/>
            <a:ext cx="5023105" cy="48024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3D535C-6F9E-4A29-81B1-9C8172BA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543" y="495046"/>
            <a:ext cx="4138019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해상도 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B8ACAB-8950-4379-95A4-B4C8C574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4" y="1690688"/>
            <a:ext cx="7370996" cy="41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Enemy Script </a:t>
            </a:r>
            <a:r>
              <a:rPr lang="ko-KR" altLang="en-US" b="1" dirty="0"/>
              <a:t>분리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7DBC2-75FE-42FA-84B3-5C4CC5B2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76" y="1690688"/>
            <a:ext cx="5296359" cy="14174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B1B67F-B53F-4D1C-A852-CEE6D60D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30" y="1690688"/>
            <a:ext cx="2941575" cy="419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F8D90-88FC-4C50-90AB-67FF7C87D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030" y="2109824"/>
            <a:ext cx="2606266" cy="419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3CA9A5-B9B6-424F-A744-E263FABF9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030" y="2528960"/>
            <a:ext cx="2446232" cy="388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FD83C-AE5B-4C73-A9A7-A74178DBB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513" y="2917614"/>
            <a:ext cx="2575783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Boss Enemy Skill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92E77-3FB3-4637-A750-D07B6B31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560"/>
            <a:ext cx="5317067" cy="29867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4B3EA6-3309-4230-B893-6DF6E4CD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82" y="4335308"/>
            <a:ext cx="2550318" cy="11840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F3F87E-D279-4B34-B1C5-93789B2DC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49" y="4335308"/>
            <a:ext cx="5452534" cy="10505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51194D-BFDD-463F-B655-1F90A9433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149" y="924822"/>
            <a:ext cx="4049599" cy="34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8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Boss Enemy Skill</a:t>
            </a:r>
            <a:endParaRPr lang="ko-KR" altLang="en-US" b="1" dirty="0"/>
          </a:p>
        </p:txBody>
      </p:sp>
      <p:pic>
        <p:nvPicPr>
          <p:cNvPr id="3" name="온라인 미디어 2" title="boss skill">
            <a:hlinkClick r:id="" action="ppaction://media"/>
            <a:extLst>
              <a:ext uri="{FF2B5EF4-FFF2-40B4-BE49-F238E27FC236}">
                <a16:creationId xmlns:a16="http://schemas.microsoft.com/office/drawing/2014/main" id="{AC863B43-4A6A-42BB-838B-0757A44710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9067" y="1690688"/>
            <a:ext cx="7169385" cy="4032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0ED98-9B63-4C20-B38B-51462EA97D77}"/>
              </a:ext>
            </a:extLst>
          </p:cNvPr>
          <p:cNvSpPr txBox="1"/>
          <p:nvPr/>
        </p:nvSpPr>
        <p:spPr>
          <a:xfrm>
            <a:off x="1188720" y="6117336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https://www.youtube.com/watch?v=z8iFevqKSlo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8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Elite/Ranged Enemy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20BBD-D1DA-407D-A427-F949CAF1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4087"/>
            <a:ext cx="4224867" cy="15399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97B41C-9823-45BC-834F-4FE700DD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5154"/>
            <a:ext cx="5883418" cy="2725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488CB-129E-43FB-9C6D-0827E036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039" y="1445154"/>
            <a:ext cx="3808627" cy="31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스테이지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50" y="4280344"/>
            <a:ext cx="7893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3</a:t>
            </a:r>
            <a:r>
              <a:rPr lang="ko-KR" altLang="en-US" sz="2200" b="1" dirty="0"/>
              <a:t>스테이지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맵 </a:t>
            </a:r>
            <a:r>
              <a:rPr lang="en-US" altLang="ko-KR" sz="2200" b="1" dirty="0"/>
              <a:t>X, Y</a:t>
            </a:r>
            <a:r>
              <a:rPr lang="ko-KR" altLang="en-US" sz="2200" b="1" dirty="0"/>
              <a:t>축의 크기를 제한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동굴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건물 등 내부 느낌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3</a:t>
            </a:r>
            <a:r>
              <a:rPr lang="ko-KR" altLang="en-US" sz="2200" b="1" dirty="0"/>
              <a:t>개의 스테이지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스테이지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맵 크기에 제한 없음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드넓은 초원 느낌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2</a:t>
            </a:r>
            <a:r>
              <a:rPr lang="ko-KR" altLang="en-US" sz="2200" b="1" dirty="0"/>
              <a:t>스테이지</a:t>
            </a:r>
            <a:r>
              <a:rPr lang="en-US" altLang="ko-KR" sz="2200" b="1" dirty="0"/>
              <a:t>: </a:t>
            </a:r>
            <a:r>
              <a:rPr lang="ko-KR" altLang="en-US" sz="2200" b="1" dirty="0"/>
              <a:t>맵 </a:t>
            </a:r>
            <a:r>
              <a:rPr lang="en-US" altLang="ko-KR" sz="2200" b="1" dirty="0"/>
              <a:t>Y</a:t>
            </a:r>
            <a:r>
              <a:rPr lang="ko-KR" altLang="en-US" sz="2200" b="1" dirty="0"/>
              <a:t>축의 크기를 제한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통로 느낌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182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</TotalTime>
  <Words>243</Words>
  <Application>Microsoft Office PowerPoint</Application>
  <PresentationFormat>와이드스크린</PresentationFormat>
  <Paragraphs>39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게임 제작 프로젝트</vt:lpstr>
      <vt:lpstr>- 목차</vt:lpstr>
      <vt:lpstr>- Gemini 분석</vt:lpstr>
      <vt:lpstr>- 해상도 조정</vt:lpstr>
      <vt:lpstr>- Enemy Script 분리</vt:lpstr>
      <vt:lpstr>- Boss Enemy Skill</vt:lpstr>
      <vt:lpstr>- Boss Enemy Skill</vt:lpstr>
      <vt:lpstr>- Elite/Ranged Enemy</vt:lpstr>
      <vt:lpstr>- 스테이지 구성</vt:lpstr>
      <vt:lpstr>- 스테이지 플로우 구성</vt:lpstr>
      <vt:lpstr>- 무기 종류 추가</vt:lpstr>
      <vt:lpstr>- 무기 조합 추가</vt:lpstr>
      <vt:lpstr>- 무기 조합 추가</vt:lpstr>
      <vt:lpstr>- Exp Collector</vt:lpstr>
      <vt:lpstr>- 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128</cp:revision>
  <dcterms:created xsi:type="dcterms:W3CDTF">2023-10-04T22:04:03Z</dcterms:created>
  <dcterms:modified xsi:type="dcterms:W3CDTF">2024-04-01T04:37:10Z</dcterms:modified>
</cp:coreProperties>
</file>